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11"/>
  </p:notesMasterIdLst>
  <p:sldIdLst>
    <p:sldId id="262" r:id="rId4"/>
    <p:sldId id="269" r:id="rId5"/>
    <p:sldId id="268" r:id="rId6"/>
    <p:sldId id="263" r:id="rId7"/>
    <p:sldId id="270" r:id="rId8"/>
    <p:sldId id="271" r:id="rId9"/>
    <p:sldId id="272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SamsungOne 450C" panose="020B0506030303020204" charset="0"/>
      <p:regular r:id="rId16"/>
    </p:embeddedFont>
    <p:embeddedFont>
      <p:font typeface="SamsungOne 800C" panose="020B0906030303020204" charset="0"/>
      <p:bold r:id="rId1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87" d="100"/>
          <a:sy n="87" d="100"/>
        </p:scale>
        <p:origin x="38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font" Target="fonts/font4.fntdata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3.fntdata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27.05.2023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68249"/>
            <a:ext cx="9144000" cy="1360652"/>
          </a:xfrm>
        </p:spPr>
        <p:txBody>
          <a:bodyPr>
            <a:normAutofit fontScale="90000"/>
          </a:bodyPr>
          <a:lstStyle/>
          <a:p>
            <a:r>
              <a:rPr lang="ru-RU" dirty="0"/>
              <a:t>Индивидуальный проект «Крестики-нолики»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1426484"/>
          </a:xfrm>
        </p:spPr>
        <p:txBody>
          <a:bodyPr>
            <a:noAutofit/>
          </a:bodyPr>
          <a:lstStyle/>
          <a:p>
            <a:pPr marL="12700" algn="r">
              <a:spcBef>
                <a:spcPts val="100"/>
              </a:spcBef>
            </a:pPr>
            <a:r>
              <a:rPr lang="ru-RU" spc="-15" dirty="0">
                <a:cs typeface="Times New Roman"/>
              </a:rPr>
              <a:t>Выполнил:</a:t>
            </a:r>
            <a:endParaRPr lang="ru-RU" dirty="0">
              <a:cs typeface="Times New Roman"/>
            </a:endParaRPr>
          </a:p>
          <a:p>
            <a:pPr marL="12700" marR="5080" algn="r"/>
            <a:r>
              <a:rPr lang="ru-RU" spc="-20" dirty="0">
                <a:cs typeface="Times New Roman"/>
              </a:rPr>
              <a:t>студент </a:t>
            </a:r>
            <a:r>
              <a:rPr lang="ru-RU" spc="-5" dirty="0">
                <a:cs typeface="Times New Roman"/>
              </a:rPr>
              <a:t>группы </a:t>
            </a:r>
            <a:r>
              <a:rPr lang="ru-RU" dirty="0">
                <a:cs typeface="Times New Roman"/>
              </a:rPr>
              <a:t>КЭ-402</a:t>
            </a:r>
          </a:p>
          <a:p>
            <a:pPr marL="12700" marR="5080" algn="r"/>
            <a:r>
              <a:rPr lang="ru-RU" spc="-385" dirty="0">
                <a:cs typeface="Times New Roman"/>
              </a:rPr>
              <a:t> </a:t>
            </a:r>
            <a:r>
              <a:rPr lang="ru-RU" spc="-5" dirty="0">
                <a:cs typeface="Times New Roman"/>
              </a:rPr>
              <a:t>Н.</a:t>
            </a:r>
            <a:r>
              <a:rPr lang="ru-RU" spc="-15" dirty="0">
                <a:cs typeface="Times New Roman"/>
              </a:rPr>
              <a:t> </a:t>
            </a:r>
            <a:r>
              <a:rPr lang="ru-RU" spc="-5" dirty="0">
                <a:cs typeface="Times New Roman"/>
              </a:rPr>
              <a:t>А. </a:t>
            </a:r>
            <a:r>
              <a:rPr lang="ru-RU" spc="-5" dirty="0" err="1">
                <a:cs typeface="Times New Roman"/>
              </a:rPr>
              <a:t>Январев</a:t>
            </a:r>
            <a:endParaRPr lang="ru-RU" dirty="0">
              <a:cs typeface="Times New Roman"/>
            </a:endParaRP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046515" y="1245326"/>
            <a:ext cx="7916091" cy="4065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5080">
              <a:lnSpc>
                <a:spcPts val="3460"/>
              </a:lnSpc>
              <a:spcBef>
                <a:spcPts val="530"/>
              </a:spcBef>
            </a:pPr>
            <a:r>
              <a:rPr lang="ru-RU" sz="2800" b="1" spc="-5" dirty="0">
                <a:solidFill>
                  <a:schemeClr val="tx2"/>
                </a:solidFill>
                <a:cs typeface="Times New Roman"/>
              </a:rPr>
              <a:t>Цель:</a:t>
            </a:r>
            <a:r>
              <a:rPr lang="ru-RU" sz="2800" b="1" dirty="0">
                <a:solidFill>
                  <a:schemeClr val="tx2"/>
                </a:solidFill>
                <a:cs typeface="Times New Roman"/>
              </a:rPr>
              <a:t> </a:t>
            </a:r>
            <a:r>
              <a:rPr lang="ru-RU" sz="2800" dirty="0">
                <a:solidFill>
                  <a:schemeClr val="tx2"/>
                </a:solidFill>
              </a:rPr>
              <a:t>Создать игру "Крестики-нолики"</a:t>
            </a:r>
            <a:endParaRPr lang="ru-RU" sz="2800" dirty="0">
              <a:solidFill>
                <a:schemeClr val="tx2"/>
              </a:solidFill>
              <a:cs typeface="Times New Roman"/>
            </a:endParaRPr>
          </a:p>
          <a:p>
            <a:pPr marL="12700">
              <a:spcBef>
                <a:spcPts val="615"/>
              </a:spcBef>
            </a:pPr>
            <a:r>
              <a:rPr lang="ru-RU" sz="2800" b="1" spc="-20" dirty="0">
                <a:solidFill>
                  <a:schemeClr val="tx2"/>
                </a:solidFill>
                <a:cs typeface="Times New Roman"/>
              </a:rPr>
              <a:t>Задачи:</a:t>
            </a:r>
            <a:endParaRPr lang="ru-RU" sz="2800" dirty="0">
              <a:solidFill>
                <a:schemeClr val="tx2"/>
              </a:solidFill>
              <a:cs typeface="Times New Roman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spc="-10" dirty="0">
                <a:solidFill>
                  <a:schemeClr val="tx2"/>
                </a:solidFill>
                <a:cs typeface="Times New Roman"/>
              </a:rPr>
              <a:t> </a:t>
            </a:r>
            <a:r>
              <a:rPr lang="ru-RU" sz="2800" dirty="0">
                <a:solidFill>
                  <a:schemeClr val="tx2"/>
                </a:solidFill>
              </a:rPr>
              <a:t>Реализовать  игровой процесс для 1 игрока против "компьютера" и для 2 игроков.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tx2"/>
                </a:solidFill>
              </a:rPr>
              <a:t>Реализовать счет в игре и очистку счета.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tx2"/>
                </a:solidFill>
              </a:rPr>
              <a:t>Реализовать звуки, а так же их отключение.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tx2"/>
                </a:solidFill>
              </a:rPr>
              <a:t>Реализовать меню игры.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tx2"/>
                </a:solidFill>
              </a:rPr>
              <a:t>Реализовать игру для одного игрока.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tx2"/>
                </a:solidFill>
              </a:rPr>
              <a:t>Реализовать игру на двух игроков.</a:t>
            </a:r>
          </a:p>
        </p:txBody>
      </p:sp>
    </p:spTree>
    <p:extLst>
      <p:ext uri="{BB962C8B-B14F-4D97-AF65-F5344CB8AC3E}">
        <p14:creationId xmlns:p14="http://schemas.microsoft.com/office/powerpoint/2010/main" val="4036037743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74767" y="1627225"/>
            <a:ext cx="10502536" cy="2118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dirty="0">
              <a:solidFill>
                <a:schemeClr val="tx2"/>
              </a:solidFill>
            </a:endParaRPr>
          </a:p>
          <a:p>
            <a:pPr marL="31750" algn="ctr">
              <a:spcBef>
                <a:spcPts val="95"/>
              </a:spcBef>
            </a:pPr>
            <a:r>
              <a:rPr lang="ru-RU" sz="2000" dirty="0">
                <a:solidFill>
                  <a:schemeClr val="tx2"/>
                </a:solidFill>
                <a:latin typeface="+mj-lt"/>
                <a:cs typeface="Times New Roman" panose="02020603050405020304" pitchFamily="18" charset="0"/>
              </a:rPr>
              <a:t>АКТУАЛЬНОСТЬ</a:t>
            </a:r>
            <a:endParaRPr lang="en-US" sz="800" dirty="0">
              <a:solidFill>
                <a:schemeClr val="tx2"/>
              </a:solidFill>
              <a:latin typeface="+mj-lt"/>
              <a:cs typeface="Times New Roman"/>
            </a:endParaRPr>
          </a:p>
          <a:p>
            <a:pPr marL="31750" algn="ctr">
              <a:spcBef>
                <a:spcPts val="95"/>
              </a:spcBef>
            </a:pPr>
            <a:endParaRPr lang="ru-RU" sz="800" dirty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tx2"/>
                </a:solidFill>
              </a:rPr>
              <a:t>Развлечение</a:t>
            </a:r>
            <a:endParaRPr lang="en-US" sz="280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tx2"/>
                </a:solidFill>
              </a:rPr>
              <a:t>Развитие стратегического мышления</a:t>
            </a:r>
            <a:endParaRPr lang="en-US" sz="280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tx2"/>
                </a:solidFill>
              </a:rPr>
              <a:t>Обучение и образование</a:t>
            </a:r>
            <a:endParaRPr lang="en-US" sz="2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27.05.2023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949" y="407481"/>
            <a:ext cx="9257907" cy="690677"/>
          </a:xfrm>
        </p:spPr>
        <p:txBody>
          <a:bodyPr/>
          <a:lstStyle/>
          <a:p>
            <a:r>
              <a:rPr lang="ru-RU" dirty="0"/>
              <a:t>Меню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530" y="1098158"/>
            <a:ext cx="2232744" cy="483761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27.05.2023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949" y="407481"/>
            <a:ext cx="9257907" cy="690677"/>
          </a:xfrm>
        </p:spPr>
        <p:txBody>
          <a:bodyPr/>
          <a:lstStyle/>
          <a:p>
            <a:r>
              <a:rPr lang="ru-RU" dirty="0"/>
              <a:t>Игровое пространство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447" y="1098158"/>
            <a:ext cx="2462182" cy="533472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5771" y="1098158"/>
            <a:ext cx="2462183" cy="533472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8" name="Прямоугольник 7"/>
          <p:cNvSpPr/>
          <p:nvPr/>
        </p:nvSpPr>
        <p:spPr>
          <a:xfrm>
            <a:off x="4359629" y="6063553"/>
            <a:ext cx="3064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tx2"/>
                </a:solidFill>
              </a:rPr>
              <a:t>1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9561915" y="6064165"/>
            <a:ext cx="3064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tx2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588430819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27.05.2023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949" y="407481"/>
            <a:ext cx="9257907" cy="690677"/>
          </a:xfrm>
        </p:spPr>
        <p:txBody>
          <a:bodyPr/>
          <a:lstStyle/>
          <a:p>
            <a:r>
              <a:rPr lang="ru-RU" dirty="0"/>
              <a:t>Игровой процесс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70" y="1098158"/>
            <a:ext cx="2441750" cy="529045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5677" y="1098158"/>
            <a:ext cx="2441750" cy="529045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63" y="1090831"/>
            <a:ext cx="2441750" cy="529045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8" name="Прямоугольник 7"/>
          <p:cNvSpPr/>
          <p:nvPr/>
        </p:nvSpPr>
        <p:spPr>
          <a:xfrm>
            <a:off x="3444705" y="6019284"/>
            <a:ext cx="3064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tx2"/>
                </a:solidFill>
              </a:rPr>
              <a:t>1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6971488" y="6011956"/>
            <a:ext cx="3064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tx2"/>
                </a:solidFill>
              </a:rPr>
              <a:t>2</a:t>
            </a:r>
          </a:p>
        </p:txBody>
      </p:sp>
      <p:sp>
        <p:nvSpPr>
          <p:cNvPr id="14" name="Прямоугольник 13"/>
          <p:cNvSpPr/>
          <p:nvPr/>
        </p:nvSpPr>
        <p:spPr>
          <a:xfrm>
            <a:off x="10497427" y="6019284"/>
            <a:ext cx="3064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tx2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588563215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323706" y="505097"/>
            <a:ext cx="9831975" cy="5645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3600" dirty="0">
              <a:solidFill>
                <a:schemeClr val="tx2"/>
              </a:solidFill>
            </a:endParaRPr>
          </a:p>
          <a:p>
            <a:pPr marL="31750" algn="ctr">
              <a:spcBef>
                <a:spcPts val="95"/>
              </a:spcBef>
            </a:pPr>
            <a:r>
              <a:rPr lang="ru-RU" sz="3600" dirty="0">
                <a:solidFill>
                  <a:schemeClr val="tx2"/>
                </a:solidFill>
                <a:latin typeface="+mj-lt"/>
                <a:cs typeface="Times New Roman"/>
              </a:rPr>
              <a:t>Основные результаты</a:t>
            </a:r>
            <a:endParaRPr lang="ru-RU" sz="3600" dirty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tx2"/>
                </a:solidFill>
              </a:rPr>
              <a:t>Поставленные цели и задачи выполнены</a:t>
            </a:r>
            <a:endParaRPr lang="en-US" sz="360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tx2"/>
                </a:solidFill>
              </a:rPr>
              <a:t>Получен новый опыт разработки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tx2"/>
                </a:solidFill>
              </a:rPr>
              <a:t>Получен опыт работы в </a:t>
            </a:r>
            <a:r>
              <a:rPr lang="en-US" sz="3600" dirty="0">
                <a:solidFill>
                  <a:schemeClr val="tx2"/>
                </a:solidFill>
              </a:rPr>
              <a:t>Android Studio</a:t>
            </a:r>
            <a:endParaRPr lang="ru-RU" sz="3600" dirty="0">
              <a:solidFill>
                <a:schemeClr val="tx2"/>
              </a:solidFill>
            </a:endParaRPr>
          </a:p>
          <a:p>
            <a:pPr algn="ctr"/>
            <a:r>
              <a:rPr lang="ru-RU" sz="3600" dirty="0">
                <a:solidFill>
                  <a:schemeClr val="tx2"/>
                </a:solidFill>
                <a:latin typeface="+mj-lt"/>
                <a:cs typeface="Times New Roman"/>
              </a:rPr>
              <a:t>Направление дальнейшей разработки</a:t>
            </a:r>
            <a:endParaRPr lang="ru-RU" sz="3600" dirty="0">
              <a:solidFill>
                <a:schemeClr val="tx2"/>
              </a:solidFill>
              <a:cs typeface="Times New Roman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tx2"/>
                </a:solidFill>
                <a:cs typeface="Times New Roman"/>
              </a:rPr>
              <a:t>Реализовать более удобное меню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tx2"/>
                </a:solidFill>
                <a:cs typeface="Times New Roman"/>
              </a:rPr>
              <a:t>Реализовать замену сторон без очистки счета</a:t>
            </a:r>
            <a:endParaRPr lang="en-US" sz="3600" dirty="0">
              <a:solidFill>
                <a:schemeClr val="tx2"/>
              </a:solidFill>
              <a:cs typeface="Times New Roman"/>
            </a:endParaRPr>
          </a:p>
          <a:p>
            <a:pPr algn="ctr"/>
            <a:endParaRPr lang="en-US" sz="360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064060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</TotalTime>
  <Words>130</Words>
  <Application>Microsoft Office PowerPoint</Application>
  <PresentationFormat>Широкоэкранный</PresentationFormat>
  <Paragraphs>42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7</vt:i4>
      </vt:variant>
    </vt:vector>
  </HeadingPairs>
  <TitlesOfParts>
    <vt:vector size="15" baseType="lpstr">
      <vt:lpstr>Times New Roman</vt:lpstr>
      <vt:lpstr>Calibri</vt:lpstr>
      <vt:lpstr>SamsungOne 800C</vt:lpstr>
      <vt:lpstr>SamsungOne 450C</vt:lpstr>
      <vt:lpstr>Arial</vt:lpstr>
      <vt:lpstr>Samsung IT School White</vt:lpstr>
      <vt:lpstr>Samsung IT School En</vt:lpstr>
      <vt:lpstr>Samsung IT School White En</vt:lpstr>
      <vt:lpstr>Индивидуальный проект «Крестики-нолики»</vt:lpstr>
      <vt:lpstr>Презентация PowerPoint</vt:lpstr>
      <vt:lpstr>Презентация PowerPoint</vt:lpstr>
      <vt:lpstr>Меню</vt:lpstr>
      <vt:lpstr>Игровое пространство</vt:lpstr>
      <vt:lpstr>Игровой процесс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Andrey Makarov</cp:lastModifiedBy>
  <cp:revision>45</cp:revision>
  <dcterms:created xsi:type="dcterms:W3CDTF">2020-05-25T08:37:09Z</dcterms:created>
  <dcterms:modified xsi:type="dcterms:W3CDTF">2023-05-27T06:30:57Z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